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</p:sldIdLst>
  <p:sldSz cx="9144000" cy="514826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6" autoAdjust="0"/>
    <p:restoredTop sz="89931"/>
  </p:normalViewPr>
  <p:slideViewPr>
    <p:cSldViewPr snapToGrid="0">
      <p:cViewPr>
        <p:scale>
          <a:sx n="150" d="100"/>
          <a:sy n="150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B054C-1624-B741-BC5C-DA8C48B0BBC7}" type="datetimeFigureOut">
              <a:rPr kumimoji="1" lang="zh-CN" altLang="en-US" smtClean="0"/>
              <a:t>2025/3/20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84FC2-5971-7348-A970-7DADA3FC36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996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给出任意一个测试样本（必然存在于这个平面空间的某个位置），其分类结果自然出来了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84FC2-5971-7348-A970-7DADA3FC36F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49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56630F2-4724-506E-62FE-A3A913E2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104C0B-1E88-2F35-3CAF-71C95986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E46D73-7F35-DA91-CD38-4B3A1EB2B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11" y="117320"/>
            <a:ext cx="5084272" cy="4016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4858B91-94A1-EE90-C9EF-DB40B517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AD31F7-232D-1B70-E25A-8C0F4584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24F7092-BA00-AF39-CF72-1ABC202E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5FF0FC-0494-0B2C-270B-672CFB5F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03E4158-65DD-BE46-81AB-2BBDC30E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5E5A2C-497A-A6B7-6BD2-D5EFB743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2A52E57-1320-DE15-A883-99A269DA8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924F16-0907-B5D3-B3C6-2AD07C2B0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0F9034A-425F-DE33-A111-A8BBD104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AA26B2-49D7-4149-8D86-17828558E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98B2D9B-9821-3FCC-DE14-D441EA25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F51399-4C33-5672-C465-0C7974624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FD2C920-EC20-ED60-2FA3-2CF2FD2D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064B0D-6C10-6812-0B61-176B1424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43FDE1-1483-1DD4-0049-54FE05F22F03}"/>
              </a:ext>
            </a:extLst>
          </p:cNvPr>
          <p:cNvSpPr txBox="1"/>
          <p:nvPr/>
        </p:nvSpPr>
        <p:spPr>
          <a:xfrm>
            <a:off x="5867399" y="1363133"/>
            <a:ext cx="1303867" cy="313267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7CBA26A-3A57-137F-D5A7-9E32F910B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49027A-CDC5-DA32-D2A7-6C2D3CE91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3729254-2B11-4AAD-8937-56E27F7C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73A95B-BA1A-786C-83AF-DD425B84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F459E18-5A71-481B-417D-1B5910F4F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BB4701-6F65-2A99-5AD3-A4FF23E6C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7359448-A264-4413-DA75-206BDE45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703A7A-2065-E212-B4EF-FD9DDFC4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739D828-87F3-919C-9A80-8FF417AA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34A1C3-338A-1122-1D21-618CDE1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5564C45-139B-1E8F-27E0-80889124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C29877-8B43-15C8-FDC3-68C82BE63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0738C6E-0B6B-4E6F-B695-D049E1CAD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408C17-2F65-242E-ABD8-0AF556071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B99CBEC-D6C9-554C-6818-FE8C6C71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9D8A4A-6E9D-8FA0-91E3-B8304B84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04EA795-7ED4-2C0B-065F-9ED1AF4B4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60ADC0-2753-EF7D-EEC4-698B78B50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9D77F4A-5E37-C24C-2130-D4BACE68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DD85B3-CD80-3F69-964E-FB40E51A2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BD16B2C-C260-E79B-189C-45687D55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7A5622-3CF9-B369-D77C-F69E22E75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94C4899-F39E-FA4D-DBD7-9499726E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F8A57F-1578-C222-3FFA-CCA33C9B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F5EA78E-F4BE-049F-C603-FFA9FFAF2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7517A6-D69E-7448-5F53-CF89B39F9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E849CFE-D4EC-8F59-DF81-C90DC89D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C87FA5-17EE-4446-CD8E-65093D298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A7C6A6-81E5-6EDD-33ED-C62CA7CC1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D94C59-6EF0-672B-3B02-DB20B9CD1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B3BA8EF-6EF7-702E-64B9-48666E7D2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583C35-6BC8-8EDD-C0EB-CF43AA359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77D8128-DAC6-382A-BE2D-9B73B519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5E13A2-FEEA-58E6-1630-335D3E578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CD716D7-6B1F-EC79-1170-6FC19591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A5EDE8-66F8-14C3-999A-D2C471BDC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1345EF7-5EEF-B5CD-4444-94D54B33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D77492-A369-57E8-0868-676FBB03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DD0B959-B8B6-E606-8432-316598FB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B39720-17F8-66AE-26A1-9A0ACADB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ADE8DDA-0830-FECA-51BB-86E2CE8E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AAE2DA-8831-25BE-EC4E-44989AE14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B8EEBAF-44D6-DA90-F8BC-1A4EDB23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6227A3-532B-0E83-584E-BFEF400F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E3ABC79-DF82-2082-B4D3-C12F63BEF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F21098-5819-7219-98EE-1A6FBB500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D30996A-86A0-AC7F-2D28-C67C0527E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2DC3BC-BA2A-0EDE-0C6F-D1FAA258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F8E4F27-3DF8-54FA-684A-69AF77353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CA65D0-42AB-1B44-B34F-3EEA01E55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C1A999D-AC0D-D30B-49E6-F4417D8C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75D06A-836E-CDB8-F292-30FF8B47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15145AB-4494-A628-BE12-0C246FA1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146BF8-2DC9-CC73-7930-AF2AFED82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94689CA-4C6E-2793-159D-386221AC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50C567-7120-0701-587E-7072DAA00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6EE0A72-798C-8409-E173-F07A4698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FBBEDE-505B-56DC-C851-7FA5C7F4A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02D6A92-2B26-F3D5-AD49-A6FDB1FF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CEF625-B285-7810-FC20-EF3E8328F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E4D2E6F-6EA1-10F0-6CB0-4B183B7B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EF0B64-2E0C-6714-5831-7BEB000A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5B87D35-F079-5292-F9E8-9EE519CB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0408F5-F2B5-2207-5970-F7F95CD3E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19BC857-4BB2-EADC-77AD-6CC0A45B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C2CBAC-54EE-AD8B-869C-A96E787C1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C46B48D-0B08-BBF1-2B58-0295A9FE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7C44F3-7772-A103-EE18-4A96D356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CEF02FF-2986-6D38-156D-B3A044F8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C55A85-247E-4154-98C0-00BA10A84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039EC6D-F057-43DD-3D45-BC7E80F0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E44AB7-74C2-F67D-1B07-C7B55B90A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AA26FB-BF42-0CA0-8BA2-C2B48BB3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3809A-0E3E-E624-8AC9-9FC95FD66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BFF9A22-6B95-FABE-C36D-1C04539C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EEDD67-A126-7888-B70F-60E63007D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E006BFB-7F9B-C539-AA83-0C9E7EEA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3D0DB3-55B7-4E2E-91A1-4B71D1788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7FA6C87-10AD-15EF-DEA8-6190AA32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B73CB0-D988-40C8-593C-3C5B4B4AF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D239335-0DE1-9130-5E62-52358071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7F3438-6871-343B-6E28-5B4B900B1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75F3772-BE7E-E4E7-98C0-9F8A34FFC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D434D2-B040-DDD7-F4E7-3D0E20FD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4D65E76-9257-8E02-8A40-75074B053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B043A3-F4D0-BC4E-92E5-15C36C727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6406FD8-4FAB-9BB4-D352-A9A49A7A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28BDBD-9831-F4F8-9D21-10739449A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AC9C58E-77B4-774D-55AD-51B9F531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5105CC-CB02-25EA-4A6B-4C5BD4847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3BC0625-5718-81C2-81CF-2D945B8B5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B4CCFA-1C76-AE40-1778-7615655E6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2D26400-9AE4-2838-8C29-55E6F8A0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2A53D7-58FD-F95A-66D9-6853D8A3A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A1313DE-26CE-2905-7A64-C8A3D65E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4A5B5E-CD63-EDF8-7838-B00C68FE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F8B55C-AB89-CF60-9316-A86CDAE3B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1118F5-06F8-E961-8B8C-AB1D132C1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D21F5DB-A3B5-B32A-6933-A25B99E3F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9A4AA5-2CB0-4C29-E58F-9FA08FBCB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7FAF76A-A9DE-5E38-ADB3-E791F0F8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C2D3C7-956C-9860-468A-4EBABB9A0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CEB1B2F-CB85-C169-77E2-B9B2C498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56807B-C17D-50C6-63B5-EFB4A90C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4F59125-3E72-F54A-B616-A5456C35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6D1FE4-D5F4-A7CE-28F6-A2D9A43B9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CAD32-9170-0C56-602F-E1765DA8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1F48929-B081-D542-7A87-DC6B5916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0A9585-3FD0-8328-7EC3-405CD839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041D01E-F9EE-165F-F528-01CC7AD0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216FBE-38DC-24B6-88FA-01EF55106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-1" y="2381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E4107C1-D4CB-BA41-A2AE-D5FE2E702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E3C0CE-B90A-B0D7-F79A-58424CE04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32255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960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9F4C52A-AF07-EF4A-85A4-B8DFD0BA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01BD2E-BFDB-278A-9622-145B8272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5E3764D-A779-0737-91B7-6EE15EF0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2D386D-F4EE-4A9F-70F8-546407C36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ADE63F4-127C-26D4-ED1F-C967ABBE0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332837-4992-6CEC-0A42-4246516D1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AA427D5-8AF9-E955-4B13-B044147CF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929143-FEBB-495A-D9AE-0A9F65744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C7A959C-E5E5-AAED-5986-155C9918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5D251D-6E37-E966-E619-7D23070DF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DB89237-5E1C-2FF5-F30B-38637851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25418F-10A3-9DBD-E324-1D7AD639A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BFBAF0A-5FDD-16D7-30FB-FD6ECD18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28783B-639F-C9E9-A6B4-3BD010E7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CBB21EB-B57C-29EE-082E-46D3741CF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10F8F6-34BB-D100-86A5-8D134DE6C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0934005-7146-C4ED-A257-C4F80CF3B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86570B-809F-21A1-E04F-F5C2A98B3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17CA252-FA59-74D2-9867-773B30915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C342E4-B7C4-1D27-9222-E086CCCE6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661D459-7D69-4515-67B8-1E0659D2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C567AC-29AA-F3F1-B6B7-6010C6D4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17E78B5-4915-B34C-760A-0FAC6EEF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D167E3-3769-E3E1-7842-E559B68F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1AC535C-0665-ADA7-97B9-2669A525D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32ED87-C7EA-A84B-9710-341E5D5E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029A550-27A8-21B3-54FC-9F14A84D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CEBE6F-667F-0A44-01A0-44086923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1928A9-7DD9-4CF3-1320-E3235E5E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A54228-B3CB-3749-984D-48A3E4FD6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21CCA77-B5A4-0873-3E55-99A76165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52AF90-A911-CB52-C6D6-54FF2ED04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EDEBB5B-FB73-FC25-C4D8-0EF9BBE2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912A80-6A8B-5468-E743-C0D8F7023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4E8B90B-DB73-FDD0-F674-3CCA0F430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594DA5-E968-2943-A73E-596F07C1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4495"/>
            <a:ext cx="9144000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3061F3-AECC-A5D6-E881-BDA5A5BA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708"/>
            <a:ext cx="9144000" cy="538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247"/>
            <a:ext cx="9144000" cy="51435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514E141-B2E2-9651-1B82-A1E78776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2" y="0"/>
            <a:ext cx="636308" cy="6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F1EDA3-1CF5-BD1F-4456-721821768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7542"/>
            <a:ext cx="9144000" cy="4182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26</Words>
  <Application>Microsoft Macintosh PowerPoint</Application>
  <PresentationFormat>自定义</PresentationFormat>
  <Paragraphs>2</Paragraphs>
  <Slides>86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89" baseType="lpstr"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charles</dc:creator>
  <cp:lastModifiedBy>Microsoft Office User</cp:lastModifiedBy>
  <cp:revision>15</cp:revision>
  <dcterms:created xsi:type="dcterms:W3CDTF">2025-03-19T17:10:20Z</dcterms:created>
  <dcterms:modified xsi:type="dcterms:W3CDTF">2025-03-20T11:12:26Z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2025-03-19T17:11:50Z</vt:filetime>
  </property>
</Properties>
</file>